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99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5A5D18-A107-4063-987F-5DD4AA13A1ED}" type="datetimeFigureOut">
              <a:rPr lang="en-US" smtClean="0"/>
              <a:t>2/26/2009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5A5D18-A107-4063-987F-5DD4AA13A1ED}" type="datetimeFigureOut">
              <a:rPr lang="en-US" smtClean="0"/>
              <a:t>2/26/2009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5A5D18-A107-4063-987F-5DD4AA13A1ED}" type="datetimeFigureOut">
              <a:rPr lang="en-US" smtClean="0"/>
              <a:t>2/26/2009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5A5D18-A107-4063-987F-5DD4AA13A1ED}" type="datetimeFigureOut">
              <a:rPr lang="en-US" smtClean="0"/>
              <a:t>2/26/2009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5A5D18-A107-4063-987F-5DD4AA13A1ED}" type="datetimeFigureOut">
              <a:rPr lang="en-US" smtClean="0"/>
              <a:t>2/26/2009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5A5D18-A107-4063-987F-5DD4AA13A1ED}" type="datetimeFigureOut">
              <a:rPr lang="en-US" smtClean="0"/>
              <a:t>2/26/2009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5A5D18-A107-4063-987F-5DD4AA13A1ED}" type="datetimeFigureOut">
              <a:rPr lang="en-US" smtClean="0"/>
              <a:t>2/26/2009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5A5D18-A107-4063-987F-5DD4AA13A1ED}" type="datetimeFigureOut">
              <a:rPr lang="en-US" smtClean="0"/>
              <a:t>2/26/2009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5A5D18-A107-4063-987F-5DD4AA13A1ED}" type="datetimeFigureOut">
              <a:rPr lang="en-US" smtClean="0"/>
              <a:t>2/26/2009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5A5D18-A107-4063-987F-5DD4AA13A1ED}" type="datetimeFigureOut">
              <a:rPr lang="en-US" smtClean="0"/>
              <a:t>2/26/2009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5A5D18-A107-4063-987F-5DD4AA13A1ED}" type="datetimeFigureOut">
              <a:rPr lang="en-US" smtClean="0"/>
              <a:t>2/26/2009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AC579-9C08-433A-93B2-2A6E9C5ECD8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A5D18-A107-4063-987F-5DD4AA13A1ED}" type="datetimeFigureOut">
              <a:rPr lang="en-US" smtClean="0"/>
              <a:t>2/26/2009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FAC579-9C08-433A-93B2-2A6E9C5ECD8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2" name="Rectangle 110"/>
          <p:cNvSpPr>
            <a:spLocks noGrp="1" noChangeArrowheads="1"/>
          </p:cNvSpPr>
          <p:nvPr>
            <p:ph type="title"/>
          </p:nvPr>
        </p:nvSpPr>
        <p:spPr/>
        <p:txBody>
          <a:bodyPr/>
          <a:lstStyle/>
          <a:p>
            <a:r>
              <a:rPr lang="en-US" sz="4000"/>
              <a:t>REFLECTIONS SELF ASSESSMENT</a:t>
            </a:r>
          </a:p>
        </p:txBody>
      </p:sp>
      <p:graphicFrame>
        <p:nvGraphicFramePr>
          <p:cNvPr id="3291" name="Group 219"/>
          <p:cNvGraphicFramePr>
            <a:graphicFrameLocks noGrp="1"/>
          </p:cNvGraphicFramePr>
          <p:nvPr/>
        </p:nvGraphicFramePr>
        <p:xfrm>
          <a:off x="0" y="1981200"/>
          <a:ext cx="9144000" cy="4724401"/>
        </p:xfrm>
        <a:graphic>
          <a:graphicData uri="http://schemas.openxmlformats.org/drawingml/2006/table">
            <a:tbl>
              <a:tblPr/>
              <a:tblGrid>
                <a:gridCol w="1390650"/>
                <a:gridCol w="1647825"/>
                <a:gridCol w="2097088"/>
                <a:gridCol w="1562100"/>
                <a:gridCol w="2446337"/>
              </a:tblGrid>
              <a:tr h="2651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ea typeface="Times New Roman" pitchFamily="18" charset="0"/>
                          <a:cs typeface="Arial" charset="0"/>
                        </a:rPr>
                        <a:t>CRITERIA</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3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ea typeface="Times New Roman" pitchFamily="18" charset="0"/>
                          <a:cs typeface="Arial" charset="0"/>
                        </a:rPr>
                        <a:t>Exemplary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ea typeface="Times New Roman" pitchFamily="18" charset="0"/>
                          <a:cs typeface="Arial" charset="0"/>
                        </a:rPr>
                        <a:t>Proficient </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ea typeface="Times New Roman" pitchFamily="18" charset="0"/>
                          <a:cs typeface="Arial" charset="0"/>
                        </a:rPr>
                        <a:t>Partially Proficient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523875" algn="l"/>
                        </a:tabLst>
                      </a:pPr>
                      <a:r>
                        <a:rPr kumimoji="0" lang="en-US" sz="1000" b="1" i="0" u="none" strike="noStrike" cap="none" normalizeH="0" baseline="0" smtClean="0">
                          <a:ln>
                            <a:noFill/>
                          </a:ln>
                          <a:solidFill>
                            <a:schemeClr val="tx1"/>
                          </a:solidFill>
                          <a:effectLst/>
                          <a:latin typeface="Arial" charset="0"/>
                          <a:ea typeface="Times New Roman" pitchFamily="18" charset="0"/>
                          <a:cs typeface="Arial" charset="0"/>
                        </a:rPr>
                        <a:t>Incomplete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9999"/>
                    </a:solidFill>
                  </a:tcPr>
                </a:tc>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892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ea typeface="Times New Roman" pitchFamily="18" charset="0"/>
                          <a:cs typeface="Arial" charset="0"/>
                        </a:rPr>
                        <a:t>Reflections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Reflections clearly identify and describe achievement of growth with explicitly identified competency(ies) and include goals for continued learning.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Reflections illustrate the ability to effectively critique work and provide practical constructive suggestions for improvement.</a:t>
                      </a:r>
                      <a:endParaRPr kumimoji="0" lang="en-US" sz="18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Reflections identify and describe the achievement of growth with implied competencies. Partially identifies and describes growth goals for continued learning. Most of the reflections illustrate the ability to effectively critique work and provide suggestions for constructive practical alternatives. </a:t>
                      </a: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 few reflections identify and describe growth goals for continued learning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 few reflections illustrate the ability to effectively critique work and provide suggestions for constructive practical alternatives. </a:t>
                      </a:r>
                      <a:endParaRPr kumimoji="0" lang="en-US" sz="18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No reflections identify and describe growth goals for continued learning.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No reflections illustrate the ability to effectively critique work or provide suggestions for constructive practical alternatives. </a:t>
                      </a:r>
                      <a:endParaRPr kumimoji="0" lang="en-US" sz="18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144</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REFLECTIONS SELF ASSESSMENT</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REFLECTIONS SELF ASSESSMENT</dc:title>
  <dc:creator>IT-User Services</dc:creator>
  <cp:lastModifiedBy>IT-User Services</cp:lastModifiedBy>
  <cp:revision>1</cp:revision>
  <dcterms:created xsi:type="dcterms:W3CDTF">2009-02-26T20:35:51Z</dcterms:created>
  <dcterms:modified xsi:type="dcterms:W3CDTF">2009-02-26T20:37:05Z</dcterms:modified>
</cp:coreProperties>
</file>